
<file path=[Content_Types].xml><?xml version="1.0" encoding="utf-8"?>
<Types xmlns="http://schemas.openxmlformats.org/package/2006/content-types">
  <Default Extension="mp3" ContentType="audio/mpeg"/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287000"/>
  <p:notesSz cx="6858000" cy="9144000"/>
  <p:embeddedFontLst>
    <p:embeddedFont>
      <p:font typeface="Montserrat"/>
      <p:bold r:id="rId16"/>
    </p:embeddedFont>
    <p:embeddedFont>
      <p:font typeface="TT Masters DEMO Black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8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ckground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4421350" y="1744244"/>
            <a:ext cx="9869299" cy="1571663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marL="0" indent="0" algn="l"/>
            <a:r>
              <a:rPr lang="en-US" sz="8840" b="1" spc="1061" dirty="0">
                <a:solidFill>
                  <a:srgbClr val="F0CE43"/>
                </a:solidFill>
                <a:latin typeface="Montserrat"/>
                <a:cs typeface="Montserrat"/>
              </a:rPr>
              <a:t>Почнімо веселу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224849" y="3201569"/>
            <a:ext cx="6190243" cy="1571663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marL="0" indent="0" algn="l"/>
            <a:r>
              <a:rPr lang="en-US" sz="8840" b="1" spc="725" dirty="0">
                <a:solidFill>
                  <a:srgbClr val="F0CE43"/>
                </a:solidFill>
                <a:latin typeface="Montserrat"/>
                <a:cs typeface="Montserrat"/>
              </a:rPr>
              <a:t>руханку...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594289" y="6113010"/>
            <a:ext cx="9706672" cy="1314564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marL="0" indent="0" algn="l"/>
            <a:r>
              <a:rPr lang="en-US" sz="7393" b="1" spc="887" dirty="0">
                <a:solidFill>
                  <a:srgbClr val="F0CE43"/>
                </a:solidFill>
                <a:latin typeface="Montserrat"/>
                <a:cs typeface="Montserrat"/>
              </a:rPr>
              <a:t>Виконай завдання</a:t>
            </a:r>
          </a:p>
        </p:txBody>
      </p:sp>
      <p:pic>
        <p:nvPicPr>
          <p:cNvPr id="7" name="Веселий свисто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091917" y="7108778"/>
            <a:ext cx="1430243" cy="14302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ckgroun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ckgroun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ckgroun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ckgroun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ckgroun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6326981" y="2731493"/>
            <a:ext cx="5746520" cy="16002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marL="0" indent="0" algn="l"/>
            <a:r>
              <a:rPr lang="en-US" sz="9000" spc="253" dirty="0" smtClean="0">
                <a:solidFill>
                  <a:srgbClr val="F0CE43"/>
                </a:solidFill>
                <a:latin typeface="TT Masters DEMO Black"/>
                <a:cs typeface="TT Masters DEMO Black"/>
              </a:rPr>
              <a:t>ДЯКУЮ </a:t>
            </a:r>
            <a:r>
              <a:rPr lang="en-US" sz="9000" spc="253" dirty="0">
                <a:solidFill>
                  <a:srgbClr val="F0CE43"/>
                </a:solidFill>
                <a:latin typeface="TT Masters DEMO Black"/>
                <a:cs typeface="TT Masters DEMO Black"/>
              </a:rPr>
              <a:t>ЗА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399014" y="3988793"/>
            <a:ext cx="5599621" cy="16002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marL="0" indent="0" algn="l"/>
            <a:r>
              <a:rPr lang="en-US" sz="9000" spc="173" dirty="0">
                <a:solidFill>
                  <a:srgbClr val="F0CE43"/>
                </a:solidFill>
                <a:latin typeface="TT Masters DEMO Black"/>
                <a:cs typeface="TT Masters DEMO Black"/>
              </a:rPr>
              <a:t>ЕМОЦІЙНЕ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606951" y="5246093"/>
            <a:ext cx="7215501" cy="16002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marL="0" indent="0" algn="l"/>
            <a:r>
              <a:rPr lang="en-US" sz="9000" spc="397" dirty="0">
                <a:solidFill>
                  <a:srgbClr val="F0CE43"/>
                </a:solidFill>
                <a:latin typeface="TT Masters DEMO Black"/>
                <a:cs typeface="TT Masters DEMO Black"/>
              </a:rPr>
              <a:t>ВКЛЮЧЕННЯ!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ckgroun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ckgroun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ckgroun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ckgroun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ckgroun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ckgroun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ckgroun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ckgroun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</Words>
  <Application>Microsoft Office PowerPoint</Application>
  <PresentationFormat>Довільний</PresentationFormat>
  <Paragraphs>6</Paragraphs>
  <Slides>14</Slides>
  <Notes>0</Notes>
  <HiddenSlides>0</HiddenSlides>
  <MMClips>1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18" baseType="lpstr">
      <vt:lpstr>Arial</vt:lpstr>
      <vt:lpstr>Montserrat</vt:lpstr>
      <vt:lpstr>TT Masters DEMO Black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cp:lastModifiedBy>User</cp:lastModifiedBy>
  <cp:revision>2</cp:revision>
  <dcterms:modified xsi:type="dcterms:W3CDTF">2026-09-08T13:36:14Z</dcterms:modified>
</cp:coreProperties>
</file>