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648907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3350"/>
          <a:ext cx="9144000" cy="6679875"/>
          <a:chOff x="0" y="193350"/>
          <a:chExt cx="9144000" cy="66798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3350"/>
            <a:ext cx="9144000" cy="64865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3350"/>
          <a:ext cx="9144000" cy="6679875"/>
          <a:chOff x="0" y="193350"/>
          <a:chExt cx="9144000" cy="66798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3350"/>
            <a:ext cx="9144000" cy="64865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3350"/>
          <a:ext cx="9144000" cy="6679875"/>
          <a:chOff x="0" y="193350"/>
          <a:chExt cx="9144000" cy="66798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3350"/>
            <a:ext cx="9144000" cy="64865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3350"/>
          <a:ext cx="9144000" cy="6679875"/>
          <a:chOff x="0" y="193350"/>
          <a:chExt cx="9144000" cy="66798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3350"/>
            <a:ext cx="9144000" cy="64865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3350"/>
          <a:ext cx="9144000" cy="6679875"/>
          <a:chOff x="0" y="193350"/>
          <a:chExt cx="9144000" cy="66798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3350"/>
            <a:ext cx="9144000" cy="64865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3350"/>
          <a:ext cx="9144000" cy="6679875"/>
          <a:chOff x="0" y="193350"/>
          <a:chExt cx="9144000" cy="66798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3350"/>
            <a:ext cx="9144000" cy="64865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3350"/>
          <a:ext cx="9144000" cy="6679875"/>
          <a:chOff x="0" y="193350"/>
          <a:chExt cx="9144000" cy="66798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3350"/>
            <a:ext cx="9144000" cy="64865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3350"/>
          <a:ext cx="9144000" cy="6679875"/>
          <a:chOff x="0" y="193350"/>
          <a:chExt cx="9144000" cy="66798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3350"/>
            <a:ext cx="9144000" cy="64865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3350"/>
          <a:ext cx="9144000" cy="6679875"/>
          <a:chOff x="0" y="193350"/>
          <a:chExt cx="9144000" cy="66798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3350"/>
            <a:ext cx="9144000" cy="64865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3350"/>
          <a:ext cx="9144000" cy="6679875"/>
          <a:chOff x="0" y="193350"/>
          <a:chExt cx="9144000" cy="66798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3350"/>
            <a:ext cx="9144000" cy="64865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3350"/>
          <a:ext cx="9144000" cy="6679875"/>
          <a:chOff x="0" y="193350"/>
          <a:chExt cx="9144000" cy="66798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3350"/>
            <a:ext cx="9144000" cy="64865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3350"/>
          <a:ext cx="9144000" cy="6679875"/>
          <a:chOff x="0" y="193350"/>
          <a:chExt cx="9144000" cy="66798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4865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3350"/>
          <a:ext cx="9144000" cy="6679875"/>
          <a:chOff x="0" y="193350"/>
          <a:chExt cx="9144000" cy="66798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3350"/>
            <a:ext cx="9144000" cy="64865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3350"/>
          <a:ext cx="9144000" cy="6679875"/>
          <a:chOff x="0" y="193350"/>
          <a:chExt cx="9144000" cy="66798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3350"/>
            <a:ext cx="9144000" cy="64865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3350"/>
          <a:ext cx="9144000" cy="6679875"/>
          <a:chOff x="0" y="193350"/>
          <a:chExt cx="9144000" cy="66798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3350"/>
            <a:ext cx="9144000" cy="64865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4533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914400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883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3350"/>
          <a:ext cx="9144000" cy="6679875"/>
          <a:chOff x="0" y="193350"/>
          <a:chExt cx="9144000" cy="66798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3350"/>
            <a:ext cx="9144000" cy="64865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3350"/>
          <a:ext cx="9144000" cy="6679875"/>
          <a:chOff x="0" y="193350"/>
          <a:chExt cx="9144000" cy="66798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3350"/>
            <a:ext cx="9144000" cy="64865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3350"/>
          <a:ext cx="9144000" cy="6679875"/>
          <a:chOff x="0" y="193350"/>
          <a:chExt cx="9144000" cy="66798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3350"/>
            <a:ext cx="9144000" cy="64865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3350"/>
          <a:ext cx="9144000" cy="6679875"/>
          <a:chOff x="0" y="193350"/>
          <a:chExt cx="9144000" cy="66798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3350"/>
            <a:ext cx="9144000" cy="64865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3350"/>
          <a:ext cx="9144000" cy="6679875"/>
          <a:chOff x="0" y="193350"/>
          <a:chExt cx="9144000" cy="66798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3350"/>
            <a:ext cx="9144000" cy="64865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3350"/>
          <a:ext cx="9144000" cy="6679875"/>
          <a:chOff x="0" y="193350"/>
          <a:chExt cx="9144000" cy="66798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3350"/>
            <a:ext cx="9144000" cy="64865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3350"/>
          <a:ext cx="9144000" cy="6679875"/>
          <a:chOff x="0" y="193350"/>
          <a:chExt cx="9144000" cy="66798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3350"/>
            <a:ext cx="9144000" cy="64865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0">
  <a:themeElements>
    <a:clrScheme name="Theme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Екран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25" baseType="lpstr">
      <vt:lpstr>Theme10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38-01</cp:lastModifiedBy>
  <cp:revision>4</cp:revision>
  <dcterms:created xsi:type="dcterms:W3CDTF">2025-01-21T15:20:03Z</dcterms:created>
  <dcterms:modified xsi:type="dcterms:W3CDTF">2025-01-23T08:19:04Z</dcterms:modified>
</cp:coreProperties>
</file>